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28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B2573-7F42-44B6-A736-51668E113A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195DE2-330F-4722-8EE4-B1489318E8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8206A-499B-4B86-9BAA-5B3D05909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5D74-2487-4C22-B98B-EAE7FB9F45A7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08AEC-604A-4D2D-826B-C35306039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88D403-E7C0-4070-9AD9-1FB415672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C48F-EF71-490E-B998-0FEBB8807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150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7B9FD-E557-42BA-9ACA-590869F77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E56074-0EE4-4D98-87D2-9FA4D3D02D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7AF1B-429B-4F2D-A35E-A03A26EA2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5D74-2487-4C22-B98B-EAE7FB9F45A7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24EC2-BC76-4667-8B58-96725E597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16EAB-7725-47DA-A264-8CFE73BA3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C48F-EF71-490E-B998-0FEBB8807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358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716591-ACC7-4EFC-94AD-CD9F9228FB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BF465E-0479-4BDF-A93A-A11D8588D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70E1AD-5E71-41E2-A89D-7DB37CB95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5D74-2487-4C22-B98B-EAE7FB9F45A7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591923-C6A0-46F5-9E78-FA7E709D2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59D393-DBE6-4A8F-919F-028A7A1DC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C48F-EF71-490E-B998-0FEBB8807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55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5DE22-5D10-4B51-8227-9DDD3D454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12D0F-2DAA-44E3-B9F7-2CB3D1388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FCDFE1-48E4-470F-BA36-F99B1CCE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5D74-2487-4C22-B98B-EAE7FB9F45A7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BD749A-A8BB-457C-BB86-41BDF70B1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6F3FAD-AC55-4ADD-A1EA-CC832B3C3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C48F-EF71-490E-B998-0FEBB8807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316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9F43-5587-4510-9EBB-DC2AA466F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2F5844-1892-402C-96F0-3A043194B8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67A7D9-07D2-4721-B057-43F43C522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5D74-2487-4C22-B98B-EAE7FB9F45A7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F0622-C823-424C-B712-219D031B6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830C0F-FE40-4D9D-882E-D0ECE7CBE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C48F-EF71-490E-B998-0FEBB8807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646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81F90-52DF-4622-8515-54F63D70E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B686C-E4A2-47C5-9C61-CE89F8AEB3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4F2760-A245-4BD9-98E9-AEF465BF31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501CB5-877A-4A4D-953E-1F87EB11D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5D74-2487-4C22-B98B-EAE7FB9F45A7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785531-BAE7-47F6-93C5-1802BE12A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7DE1D4-510A-40B4-9CAD-D34AB9D6C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C48F-EF71-490E-B998-0FEBB8807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167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E214F-0464-4CDB-A803-F856EF24F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38211B-BA47-4FEB-A942-F1A358B9BE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5B24EC-76D9-4059-A61C-E5D03EA321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362718-372F-4238-8AB6-E0E816D64B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8433EB-7C55-41F8-9078-EC53E4A181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F14C6B-D29F-4175-872B-D95B08EE2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5D74-2487-4C22-B98B-EAE7FB9F45A7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150A9-DB84-495A-B6D3-E27277FC6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80FA57-6929-4849-95E2-55416E2EE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C48F-EF71-490E-B998-0FEBB8807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742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E4564-6520-40A5-8A36-14B58DD18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15142D-7128-4324-8D8C-A0120E9A3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5D74-2487-4C22-B98B-EAE7FB9F45A7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0053B1-7EEE-47D5-BE4F-B380443D4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BE0B5E-3235-4BC4-AC73-1E303AFDD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C48F-EF71-490E-B998-0FEBB8807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026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664686-D1C3-4C03-BAB9-E1C87E867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5D74-2487-4C22-B98B-EAE7FB9F45A7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F73D6-AAC4-4B20-BAAE-25766B2CF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DF17E1-42F9-4C18-B7F0-FC10755F6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C48F-EF71-490E-B998-0FEBB8807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017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D8641-7444-45E2-8D79-DCF517928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AC24D-9A2A-44A8-A40E-0730127FA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94872-7A6D-4F6E-8A34-3BDBDAC5AA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6F4642-BFFC-4509-9D46-5F96D289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5D74-2487-4C22-B98B-EAE7FB9F45A7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86182A-176B-4D7D-8E21-9D0DC2C47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F5270D-860B-46BB-A2BE-9FAC90936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C48F-EF71-490E-B998-0FEBB8807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699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D48CD-20C7-45E7-B7D1-30FA8C07E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EE7C77-D8D9-4DA3-98BD-0595D87E96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66525D-D01D-4E07-9D53-543BE84EAB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3AE76E-0F35-439F-B8FA-08AB35B57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5D74-2487-4C22-B98B-EAE7FB9F45A7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5C8737-60FB-45F0-A792-057FAC93E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A07B8B-7271-4EBE-A4A1-A4A8F3FCE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C48F-EF71-490E-B998-0FEBB8807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586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E08860-95B3-401E-AFD3-5DE31F157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305C92-AF8F-465A-8297-9D824A1D6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73E1E-FB5D-4B79-99AE-244DA8FAC8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65D74-2487-4C22-B98B-EAE7FB9F45A7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DB26AC-E6DF-4541-A30D-DCB8F07803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F84BD1-C447-461B-9B4C-5595120D4D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AC48F-EF71-490E-B998-0FEBB8807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979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hyperlink" Target="mailto:Cleader@exampleschool.org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3349622-C643-334F-9A85-3E8FE1104BA1}"/>
              </a:ext>
            </a:extLst>
          </p:cNvPr>
          <p:cNvSpPr/>
          <p:nvPr/>
        </p:nvSpPr>
        <p:spPr>
          <a:xfrm>
            <a:off x="0" y="0"/>
            <a:ext cx="10118362" cy="687776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C00007A9-27AA-B64A-89DC-1B26410230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4668" y="5449779"/>
            <a:ext cx="1201441" cy="911215"/>
          </a:xfrm>
          <a:prstGeom prst="rect">
            <a:avLst/>
          </a:prstGeom>
        </p:spPr>
      </p:pic>
      <p:pic>
        <p:nvPicPr>
          <p:cNvPr id="20" name="Picture 19" descr="A picture containing chart&#10;&#10;Description automatically generated">
            <a:extLst>
              <a:ext uri="{FF2B5EF4-FFF2-40B4-BE49-F238E27FC236}">
                <a16:creationId xmlns:a16="http://schemas.microsoft.com/office/drawing/2014/main" id="{266EFD36-A531-4A41-8559-9F8885BF1F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988" y="4193741"/>
            <a:ext cx="928799" cy="953426"/>
          </a:xfrm>
          <a:prstGeom prst="rect">
            <a:avLst/>
          </a:prstGeom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E81340CA-AE30-4AF0-923D-DE4979B5C0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3931" y="700335"/>
            <a:ext cx="6902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GB" sz="4000" b="1" dirty="0">
                <a:solidFill>
                  <a:schemeClr val="bg1"/>
                </a:solidFill>
                <a:latin typeface="+mn-lt"/>
                <a:cs typeface="Segoe UI" panose="020B0502040204020203" pitchFamily="34" charset="0"/>
              </a:rPr>
              <a:t>You are invited!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468AFB-5F9D-46B8-8987-309E8B2F8F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9749" y="4224042"/>
            <a:ext cx="7222051" cy="2136952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solidFill>
                  <a:schemeClr val="accent2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When: </a:t>
            </a:r>
            <a:r>
              <a:rPr lang="en-GB" sz="12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n-GB" sz="1200" b="1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12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March 4.30pm – </a:t>
            </a:r>
            <a:r>
              <a:rPr lang="en-GB" sz="1200" b="1" dirty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5.30pm</a:t>
            </a:r>
            <a:r>
              <a:rPr lang="en-GB" sz="12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solidFill>
                  <a:schemeClr val="accent2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Where: </a:t>
            </a:r>
            <a:r>
              <a:rPr lang="en-GB" sz="12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Online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en-GB" sz="1200" b="1" dirty="0"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attend: </a:t>
            </a:r>
            <a:r>
              <a:rPr lang="en-GB" sz="12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RSVP Careers Leader</a:t>
            </a:r>
            <a:r>
              <a:rPr lang="en-GB" sz="1200" b="1" dirty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GB" sz="12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GB" sz="12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Cleader@exampleschool.org.uk</a:t>
            </a:r>
            <a:r>
              <a:rPr lang="en-GB" sz="12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200" b="1" dirty="0">
                <a:solidFill>
                  <a:schemeClr val="accent2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March 1st </a:t>
            </a:r>
            <a:endParaRPr lang="en-GB" sz="1200" b="1" dirty="0">
              <a:solidFill>
                <a:schemeClr val="accent2">
                  <a:lumMod val="50000"/>
                </a:schemeClr>
              </a:solidFill>
              <a:cs typeface="Segoe UI" panose="020B0502040204020203" pitchFamily="34" charset="0"/>
            </a:endParaRPr>
          </a:p>
        </p:txBody>
      </p:sp>
      <p:pic>
        <p:nvPicPr>
          <p:cNvPr id="10" name="Picture 9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025C673E-A155-5C4E-B8F1-CE9B3C2F1F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702953" y="4612197"/>
            <a:ext cx="1380311" cy="2245803"/>
          </a:xfrm>
          <a:prstGeom prst="rect">
            <a:avLst/>
          </a:prstGeom>
        </p:spPr>
      </p:pic>
      <p:sp>
        <p:nvSpPr>
          <p:cNvPr id="11" name="Title 8">
            <a:extLst>
              <a:ext uri="{FF2B5EF4-FFF2-40B4-BE49-F238E27FC236}">
                <a16:creationId xmlns:a16="http://schemas.microsoft.com/office/drawing/2014/main" id="{ADB1C3F0-D2EC-48F9-94A5-0EB95C912FCB}"/>
              </a:ext>
            </a:extLst>
          </p:cNvPr>
          <p:cNvSpPr txBox="1">
            <a:spLocks/>
          </p:cNvSpPr>
          <p:nvPr/>
        </p:nvSpPr>
        <p:spPr>
          <a:xfrm>
            <a:off x="1587862" y="1408221"/>
            <a:ext cx="6902968" cy="2956002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GB" sz="1800" dirty="0">
                <a:solidFill>
                  <a:schemeClr val="accent2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gathering our interested stakeholders to </a:t>
            </a:r>
          </a:p>
          <a:p>
            <a:pPr>
              <a:lnSpc>
                <a:spcPct val="150000"/>
              </a:lnSpc>
            </a:pPr>
            <a:r>
              <a:rPr lang="en-GB" sz="3600" b="1" dirty="0">
                <a:solidFill>
                  <a:schemeClr val="bg1"/>
                </a:solidFill>
                <a:effectLst/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Contribute to the success of our careers programme</a:t>
            </a:r>
          </a:p>
          <a:p>
            <a:pPr>
              <a:lnSpc>
                <a:spcPct val="150000"/>
              </a:lnSpc>
            </a:pPr>
            <a:r>
              <a:rPr lang="en-GB" sz="1800" dirty="0">
                <a:solidFill>
                  <a:schemeClr val="accent2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students at Example School to make their best next steps</a:t>
            </a:r>
            <a:r>
              <a:rPr lang="en-GB" sz="1800" dirty="0"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 sharing </a:t>
            </a:r>
            <a:r>
              <a:rPr lang="en-GB" sz="1800" b="1" dirty="0">
                <a:solidFill>
                  <a:schemeClr val="accent2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en-GB" sz="1800" dirty="0">
                <a:solidFill>
                  <a:schemeClr val="accent2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perspective &amp; ideas</a:t>
            </a:r>
            <a:endParaRPr lang="en-GB" sz="4000" b="1" dirty="0">
              <a:solidFill>
                <a:schemeClr val="accent2">
                  <a:lumMod val="50000"/>
                </a:schemeClr>
              </a:solidFill>
              <a:latin typeface="+mn-lt"/>
              <a:cs typeface="Segoe UI" panose="020B050204020402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3E62F01-665B-4B63-92E4-DA08EE24C7D9}"/>
              </a:ext>
            </a:extLst>
          </p:cNvPr>
          <p:cNvSpPr txBox="1"/>
          <p:nvPr/>
        </p:nvSpPr>
        <p:spPr>
          <a:xfrm>
            <a:off x="10554522" y="537318"/>
            <a:ext cx="11107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Your </a:t>
            </a:r>
            <a:br>
              <a:rPr lang="en-GB" dirty="0"/>
            </a:br>
            <a:r>
              <a:rPr lang="en-GB" dirty="0"/>
              <a:t>School </a:t>
            </a:r>
            <a:br>
              <a:rPr lang="en-GB" dirty="0"/>
            </a:br>
            <a:r>
              <a:rPr lang="en-GB" dirty="0"/>
              <a:t>Branding 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9197E0D-3FEA-4AF0-8DD2-83D793D699D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464" y="3147893"/>
            <a:ext cx="1394721" cy="56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664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69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Bradley Hand ITC</vt:lpstr>
      <vt:lpstr>Calibri</vt:lpstr>
      <vt:lpstr>Calibri Light</vt:lpstr>
      <vt:lpstr>Segoe UI</vt:lpstr>
      <vt:lpstr>Office Theme</vt:lpstr>
      <vt:lpstr>You are invited!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Rosie McArtney-Chrisp</dc:creator>
  <cp:lastModifiedBy>Rosie McArtney-Chrisp</cp:lastModifiedBy>
  <cp:revision>8</cp:revision>
  <dcterms:created xsi:type="dcterms:W3CDTF">2022-01-22T08:51:38Z</dcterms:created>
  <dcterms:modified xsi:type="dcterms:W3CDTF">2022-02-22T09:51:06Z</dcterms:modified>
</cp:coreProperties>
</file>